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4" r:id="rId3"/>
    <p:sldId id="275" r:id="rId4"/>
    <p:sldId id="276" r:id="rId5"/>
    <p:sldId id="277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C5D9A-2F52-4FD6-8B85-7FB25EB780BA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0A81-867D-4FF3-ACBD-0DD8405B54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135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C5D9A-2F52-4FD6-8B85-7FB25EB780BA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0A81-867D-4FF3-ACBD-0DD8405B54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48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C5D9A-2F52-4FD6-8B85-7FB25EB780BA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0A81-867D-4FF3-ACBD-0DD8405B54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476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C5D9A-2F52-4FD6-8B85-7FB25EB780BA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0A81-867D-4FF3-ACBD-0DD8405B54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555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C5D9A-2F52-4FD6-8B85-7FB25EB780BA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0A81-867D-4FF3-ACBD-0DD8405B54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252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C5D9A-2F52-4FD6-8B85-7FB25EB780BA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0A81-867D-4FF3-ACBD-0DD8405B54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027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C5D9A-2F52-4FD6-8B85-7FB25EB780BA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0A81-867D-4FF3-ACBD-0DD8405B54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367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C5D9A-2F52-4FD6-8B85-7FB25EB780BA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0A81-867D-4FF3-ACBD-0DD8405B54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81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C5D9A-2F52-4FD6-8B85-7FB25EB780BA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0A81-867D-4FF3-ACBD-0DD8405B54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54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C5D9A-2F52-4FD6-8B85-7FB25EB780BA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0A81-867D-4FF3-ACBD-0DD8405B54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80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C5D9A-2F52-4FD6-8B85-7FB25EB780BA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0A81-867D-4FF3-ACBD-0DD8405B54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89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C5D9A-2F52-4FD6-8B85-7FB25EB780BA}" type="datetimeFigureOut">
              <a:rPr lang="fr-FR" smtClean="0"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40A81-867D-4FF3-ACBD-0DD8405B54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074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00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849" y="5284163"/>
            <a:ext cx="3433569" cy="81806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185" y="5693196"/>
            <a:ext cx="3066586" cy="98704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025914" y="2120832"/>
            <a:ext cx="108166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solidFill>
                  <a:schemeClr val="accent4">
                    <a:lumMod val="20000"/>
                    <a:lumOff val="80000"/>
                  </a:schemeClr>
                </a:solidFill>
                <a:latin typeface="Magneto" panose="04030805050802020D02" pitchFamily="82" charset="0"/>
              </a:rPr>
              <a:t>Utilisation du service </a:t>
            </a:r>
          </a:p>
          <a:p>
            <a:r>
              <a:rPr lang="fr-FR" sz="5400" dirty="0">
                <a:solidFill>
                  <a:schemeClr val="accent4">
                    <a:lumMod val="20000"/>
                    <a:lumOff val="80000"/>
                  </a:schemeClr>
                </a:solidFill>
                <a:latin typeface="Magneto" panose="04030805050802020D02" pitchFamily="82" charset="0"/>
              </a:rPr>
              <a:t>d’ envoi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1AAD76A-FB4D-439D-B38E-6D7CBA702F7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2708" t="20145" r="19701" b="72029"/>
          <a:stretch/>
        </p:blipFill>
        <p:spPr>
          <a:xfrm>
            <a:off x="5017603" y="2988029"/>
            <a:ext cx="3354154" cy="784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214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94F6BAA-0AF9-4346-BCC0-4D0919C56606}"/>
              </a:ext>
            </a:extLst>
          </p:cNvPr>
          <p:cNvSpPr txBox="1"/>
          <p:nvPr/>
        </p:nvSpPr>
        <p:spPr>
          <a:xfrm>
            <a:off x="2309248" y="131735"/>
            <a:ext cx="7098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Envoi de Vidéos ou autres produits jusqu’ à 10 Go avec grosfichiers.com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55076D6-5653-41B2-8A3C-9074549D6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18" y="688654"/>
            <a:ext cx="7238945" cy="217657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0CA8D76-5F16-457A-BCC3-191FFB21D3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9090" y="3229100"/>
            <a:ext cx="6679566" cy="3443420"/>
          </a:xfrm>
          <a:prstGeom prst="rect">
            <a:avLst/>
          </a:prstGeom>
        </p:spPr>
      </p:pic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AEF90865-67FD-44CE-95A2-7DC39CBED8F7}"/>
              </a:ext>
            </a:extLst>
          </p:cNvPr>
          <p:cNvCxnSpPr/>
          <p:nvPr/>
        </p:nvCxnSpPr>
        <p:spPr>
          <a:xfrm flipH="1" flipV="1">
            <a:off x="9153236" y="5070764"/>
            <a:ext cx="387928" cy="443345"/>
          </a:xfrm>
          <a:prstGeom prst="straightConnector1">
            <a:avLst/>
          </a:prstGeom>
          <a:ln w="730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347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075900D6-5464-4529-A593-BD49486D65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777"/>
            <a:ext cx="6916115" cy="502037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C694DC9-0BBF-425D-AB20-29028BAC1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9019" y="2459925"/>
            <a:ext cx="5432981" cy="411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393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EA966313-AC39-42A7-B88E-DAC8B9DDF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49" y="251187"/>
            <a:ext cx="5650429" cy="5956364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D5FBEAD1-FC3F-473D-A1BD-83524A6A26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9603" y="1036948"/>
            <a:ext cx="4760927" cy="5821052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9992467-AC82-4FC4-B828-3E3D1DE985CF}"/>
              </a:ext>
            </a:extLst>
          </p:cNvPr>
          <p:cNvSpPr txBox="1"/>
          <p:nvPr/>
        </p:nvSpPr>
        <p:spPr>
          <a:xfrm>
            <a:off x="7475456" y="358219"/>
            <a:ext cx="3110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Après un peu de ménage …..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C0317F-75E4-4B4B-A4C7-78F84AD6DD3F}"/>
              </a:ext>
            </a:extLst>
          </p:cNvPr>
          <p:cNvSpPr/>
          <p:nvPr/>
        </p:nvSpPr>
        <p:spPr>
          <a:xfrm>
            <a:off x="7216219" y="251187"/>
            <a:ext cx="3337088" cy="587799"/>
          </a:xfrm>
          <a:prstGeom prst="rect">
            <a:avLst/>
          </a:prstGeom>
          <a:solidFill>
            <a:schemeClr val="accent4">
              <a:lumMod val="60000"/>
              <a:lumOff val="40000"/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587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7FCB8DA-C3DD-435C-A3CA-FCC1A51A3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82" y="519545"/>
            <a:ext cx="5490267" cy="5818909"/>
          </a:xfrm>
          <a:prstGeom prst="rect">
            <a:avLst/>
          </a:prstGeom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56DC41FA-CC65-46B9-BDFE-A606A49AC383}"/>
              </a:ext>
            </a:extLst>
          </p:cNvPr>
          <p:cNvCxnSpPr/>
          <p:nvPr/>
        </p:nvCxnSpPr>
        <p:spPr>
          <a:xfrm>
            <a:off x="5860473" y="0"/>
            <a:ext cx="0" cy="685800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B0DCB960-6CE9-4D7B-ADFB-6D82BC38DB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3727" y="385537"/>
            <a:ext cx="4858616" cy="22327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3FADAFC-A201-42CF-9CEB-474193A8C7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3727" y="2728955"/>
            <a:ext cx="4858615" cy="400435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722DB6E-3B03-4436-93DA-BEEB794DDB87}"/>
              </a:ext>
            </a:extLst>
          </p:cNvPr>
          <p:cNvSpPr/>
          <p:nvPr/>
        </p:nvSpPr>
        <p:spPr>
          <a:xfrm>
            <a:off x="966355" y="3023755"/>
            <a:ext cx="4416136" cy="3314699"/>
          </a:xfrm>
          <a:prstGeom prst="rect">
            <a:avLst/>
          </a:prstGeom>
          <a:gradFill flip="none" rotWithShape="1">
            <a:gsLst>
              <a:gs pos="23000">
                <a:schemeClr val="accent4">
                  <a:lumMod val="5000"/>
                  <a:lumOff val="95000"/>
                  <a:alpha val="40000"/>
                </a:schemeClr>
              </a:gs>
              <a:gs pos="32000">
                <a:schemeClr val="accent4">
                  <a:lumMod val="45000"/>
                  <a:lumOff val="55000"/>
                </a:schemeClr>
              </a:gs>
              <a:gs pos="47000">
                <a:schemeClr val="accent4">
                  <a:lumMod val="45000"/>
                  <a:lumOff val="55000"/>
                  <a:alpha val="79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A42360A-B36C-41C8-B713-5D8E19F983CA}"/>
              </a:ext>
            </a:extLst>
          </p:cNvPr>
          <p:cNvSpPr txBox="1"/>
          <p:nvPr/>
        </p:nvSpPr>
        <p:spPr>
          <a:xfrm>
            <a:off x="6522027" y="51281"/>
            <a:ext cx="6095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accent6"/>
                </a:solidFill>
              </a:rPr>
              <a:t>…… Exemple de réception dans la boite Mail du ou des destinataires</a:t>
            </a:r>
          </a:p>
        </p:txBody>
      </p:sp>
    </p:spTree>
    <p:extLst>
      <p:ext uri="{BB962C8B-B14F-4D97-AF65-F5344CB8AC3E}">
        <p14:creationId xmlns:p14="http://schemas.microsoft.com/office/powerpoint/2010/main" val="11483834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39</Words>
  <Application>Microsoft Office PowerPoint</Application>
  <PresentationFormat>Grand écran</PresentationFormat>
  <Paragraphs>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Magneto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PSA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CHRISTIAN MAURER - P522319</dc:creator>
  <cp:lastModifiedBy>christian maurer</cp:lastModifiedBy>
  <cp:revision>30</cp:revision>
  <dcterms:created xsi:type="dcterms:W3CDTF">2020-09-25T08:17:36Z</dcterms:created>
  <dcterms:modified xsi:type="dcterms:W3CDTF">2024-04-08T19:11:37Z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fd53d93-3f4c-4b90-b511-bd6bdbb4fba9_Enabled">
    <vt:lpwstr>true</vt:lpwstr>
  </property>
  <property fmtid="{D5CDD505-2E9C-101B-9397-08002B2CF9AE}" pid="3" name="MSIP_Label_2fd53d93-3f4c-4b90-b511-bd6bdbb4fba9_SetDate">
    <vt:lpwstr>2022-05-13T22:59:06Z</vt:lpwstr>
  </property>
  <property fmtid="{D5CDD505-2E9C-101B-9397-08002B2CF9AE}" pid="4" name="MSIP_Label_2fd53d93-3f4c-4b90-b511-bd6bdbb4fba9_Method">
    <vt:lpwstr>Standard</vt:lpwstr>
  </property>
  <property fmtid="{D5CDD505-2E9C-101B-9397-08002B2CF9AE}" pid="5" name="MSIP_Label_2fd53d93-3f4c-4b90-b511-bd6bdbb4fba9_Name">
    <vt:lpwstr>2fd53d93-3f4c-4b90-b511-bd6bdbb4fba9</vt:lpwstr>
  </property>
  <property fmtid="{D5CDD505-2E9C-101B-9397-08002B2CF9AE}" pid="6" name="MSIP_Label_2fd53d93-3f4c-4b90-b511-bd6bdbb4fba9_SiteId">
    <vt:lpwstr>d852d5cd-724c-4128-8812-ffa5db3f8507</vt:lpwstr>
  </property>
  <property fmtid="{D5CDD505-2E9C-101B-9397-08002B2CF9AE}" pid="7" name="MSIP_Label_2fd53d93-3f4c-4b90-b511-bd6bdbb4fba9_ActionId">
    <vt:lpwstr/>
  </property>
  <property fmtid="{D5CDD505-2E9C-101B-9397-08002B2CF9AE}" pid="8" name="MSIP_Label_2fd53d93-3f4c-4b90-b511-bd6bdbb4fba9_ContentBits">
    <vt:lpwstr>0</vt:lpwstr>
  </property>
</Properties>
</file>