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6" r:id="rId6"/>
    <p:sldId id="267" r:id="rId7"/>
    <p:sldId id="268" r:id="rId8"/>
    <p:sldId id="269" r:id="rId9"/>
    <p:sldId id="270" r:id="rId10"/>
    <p:sldId id="271" r:id="rId11"/>
    <p:sldId id="272" r:id="rId12"/>
    <p:sldId id="273" r:id="rId13"/>
    <p:sldId id="278" r:id="rId14"/>
    <p:sldId id="274" r:id="rId15"/>
    <p:sldId id="275" r:id="rId16"/>
    <p:sldId id="276" r:id="rId17"/>
    <p:sldId id="27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6" d="100"/>
          <a:sy n="96" d="100"/>
        </p:scale>
        <p:origin x="72"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67C5D9A-2F52-4FD6-8B85-7FB25EB780BA}" type="datetimeFigureOut">
              <a:rPr lang="fr-FR" smtClean="0"/>
              <a:t>14/05/2022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312513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7C5D9A-2F52-4FD6-8B85-7FB25EB780BA}" type="datetimeFigureOut">
              <a:rPr lang="fr-FR" smtClean="0"/>
              <a:t>14/05/2022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124748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7C5D9A-2F52-4FD6-8B85-7FB25EB780BA}" type="datetimeFigureOut">
              <a:rPr lang="fr-FR" smtClean="0"/>
              <a:t>14/05/2022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213047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7C5D9A-2F52-4FD6-8B85-7FB25EB780BA}" type="datetimeFigureOut">
              <a:rPr lang="fr-FR" smtClean="0"/>
              <a:t>14/05/2022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160555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67C5D9A-2F52-4FD6-8B85-7FB25EB780BA}" type="datetimeFigureOut">
              <a:rPr lang="fr-FR" smtClean="0"/>
              <a:t>14/05/2022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400225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7C5D9A-2F52-4FD6-8B85-7FB25EB780BA}" type="datetimeFigureOut">
              <a:rPr lang="fr-FR" smtClean="0"/>
              <a:t>14/05/2022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87502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7C5D9A-2F52-4FD6-8B85-7FB25EB780BA}" type="datetimeFigureOut">
              <a:rPr lang="fr-FR" smtClean="0"/>
              <a:t>14/05/2022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270367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67C5D9A-2F52-4FD6-8B85-7FB25EB780BA}" type="datetimeFigureOut">
              <a:rPr lang="fr-FR" smtClean="0"/>
              <a:t>14/05/2022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30458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7C5D9A-2F52-4FD6-8B85-7FB25EB780BA}" type="datetimeFigureOut">
              <a:rPr lang="fr-FR" smtClean="0"/>
              <a:t>14/05/2022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338754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67C5D9A-2F52-4FD6-8B85-7FB25EB780BA}" type="datetimeFigureOut">
              <a:rPr lang="fr-FR" smtClean="0"/>
              <a:t>14/05/2022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189180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67C5D9A-2F52-4FD6-8B85-7FB25EB780BA}" type="datetimeFigureOut">
              <a:rPr lang="fr-FR" smtClean="0"/>
              <a:t>14/05/2022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E40A81-867D-4FF3-ACBD-0DD8405B54F1}" type="slidenum">
              <a:rPr lang="fr-FR" smtClean="0"/>
              <a:t>‹N°›</a:t>
            </a:fld>
            <a:endParaRPr lang="fr-FR"/>
          </a:p>
        </p:txBody>
      </p:sp>
    </p:spTree>
    <p:extLst>
      <p:ext uri="{BB962C8B-B14F-4D97-AF65-F5344CB8AC3E}">
        <p14:creationId xmlns:p14="http://schemas.microsoft.com/office/powerpoint/2010/main" val="267089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C5D9A-2F52-4FD6-8B85-7FB25EB780BA}" type="datetimeFigureOut">
              <a:rPr lang="fr-FR" smtClean="0"/>
              <a:t>14/05/2022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40A81-867D-4FF3-ACBD-0DD8405B54F1}" type="slidenum">
              <a:rPr lang="fr-FR" smtClean="0"/>
              <a:t>‹N°›</a:t>
            </a:fld>
            <a:endParaRPr lang="fr-FR"/>
          </a:p>
        </p:txBody>
      </p:sp>
    </p:spTree>
    <p:extLst>
      <p:ext uri="{BB962C8B-B14F-4D97-AF65-F5344CB8AC3E}">
        <p14:creationId xmlns:p14="http://schemas.microsoft.com/office/powerpoint/2010/main" val="194207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49" y="5284163"/>
            <a:ext cx="3433569" cy="818065"/>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0185" y="5693196"/>
            <a:ext cx="3066586" cy="987040"/>
          </a:xfrm>
          <a:prstGeom prst="rect">
            <a:avLst/>
          </a:prstGeom>
        </p:spPr>
      </p:pic>
      <p:grpSp>
        <p:nvGrpSpPr>
          <p:cNvPr id="8" name="Groupe 7"/>
          <p:cNvGrpSpPr/>
          <p:nvPr/>
        </p:nvGrpSpPr>
        <p:grpSpPr>
          <a:xfrm>
            <a:off x="1025914" y="2120832"/>
            <a:ext cx="10816682" cy="2585323"/>
            <a:chOff x="1025914" y="2120832"/>
            <a:chExt cx="10816682" cy="2585323"/>
          </a:xfrm>
        </p:grpSpPr>
        <p:sp>
          <p:nvSpPr>
            <p:cNvPr id="6" name="ZoneTexte 5"/>
            <p:cNvSpPr txBox="1"/>
            <p:nvPr/>
          </p:nvSpPr>
          <p:spPr>
            <a:xfrm>
              <a:off x="1025914" y="2120832"/>
              <a:ext cx="10816682" cy="2585323"/>
            </a:xfrm>
            <a:prstGeom prst="rect">
              <a:avLst/>
            </a:prstGeom>
            <a:noFill/>
          </p:spPr>
          <p:txBody>
            <a:bodyPr wrap="square" rtlCol="0">
              <a:spAutoFit/>
            </a:bodyPr>
            <a:lstStyle/>
            <a:p>
              <a:r>
                <a:rPr lang="fr-FR" sz="5400" dirty="0">
                  <a:solidFill>
                    <a:schemeClr val="accent4">
                      <a:lumMod val="20000"/>
                      <a:lumOff val="80000"/>
                    </a:schemeClr>
                  </a:solidFill>
                  <a:latin typeface="Magneto" panose="04030805050802020D02" pitchFamily="82" charset="0"/>
                </a:rPr>
                <a:t>Fonctionnement et Gestion       du compte                          partage de Films</a:t>
              </a:r>
            </a:p>
          </p:txBody>
        </p:sp>
        <p:pic>
          <p:nvPicPr>
            <p:cNvPr id="7" name="Image 6"/>
            <p:cNvPicPr>
              <a:picLocks noChangeAspect="1"/>
            </p:cNvPicPr>
            <p:nvPr/>
          </p:nvPicPr>
          <p:blipFill>
            <a:blip r:embed="rId4"/>
            <a:stretch>
              <a:fillRect/>
            </a:stretch>
          </p:blipFill>
          <p:spPr>
            <a:xfrm>
              <a:off x="5194521" y="3022436"/>
              <a:ext cx="2479467" cy="782114"/>
            </a:xfrm>
            <a:prstGeom prst="rect">
              <a:avLst/>
            </a:prstGeom>
          </p:spPr>
        </p:pic>
      </p:grpSp>
    </p:spTree>
    <p:extLst>
      <p:ext uri="{BB962C8B-B14F-4D97-AF65-F5344CB8AC3E}">
        <p14:creationId xmlns:p14="http://schemas.microsoft.com/office/powerpoint/2010/main" val="2483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7182D9F-DA38-4E96-AFDF-7F1F9247A932}"/>
              </a:ext>
            </a:extLst>
          </p:cNvPr>
          <p:cNvPicPr>
            <a:picLocks noChangeAspect="1"/>
          </p:cNvPicPr>
          <p:nvPr/>
        </p:nvPicPr>
        <p:blipFill>
          <a:blip r:embed="rId2"/>
          <a:stretch>
            <a:fillRect/>
          </a:stretch>
        </p:blipFill>
        <p:spPr>
          <a:xfrm>
            <a:off x="73891" y="0"/>
            <a:ext cx="7940685" cy="4264163"/>
          </a:xfrm>
          <a:prstGeom prst="rect">
            <a:avLst/>
          </a:prstGeom>
        </p:spPr>
      </p:pic>
      <p:pic>
        <p:nvPicPr>
          <p:cNvPr id="7" name="Image 6">
            <a:extLst>
              <a:ext uri="{FF2B5EF4-FFF2-40B4-BE49-F238E27FC236}">
                <a16:creationId xmlns:a16="http://schemas.microsoft.com/office/drawing/2014/main" id="{89B46184-37B8-4960-B0C9-6AC9E7E89A38}"/>
              </a:ext>
            </a:extLst>
          </p:cNvPr>
          <p:cNvPicPr>
            <a:picLocks noChangeAspect="1"/>
          </p:cNvPicPr>
          <p:nvPr/>
        </p:nvPicPr>
        <p:blipFill>
          <a:blip r:embed="rId3"/>
          <a:stretch>
            <a:fillRect/>
          </a:stretch>
        </p:blipFill>
        <p:spPr>
          <a:xfrm>
            <a:off x="2817091" y="2238348"/>
            <a:ext cx="7910757" cy="4264163"/>
          </a:xfrm>
          <a:prstGeom prst="rect">
            <a:avLst/>
          </a:prstGeom>
        </p:spPr>
      </p:pic>
    </p:spTree>
    <p:extLst>
      <p:ext uri="{BB962C8B-B14F-4D97-AF65-F5344CB8AC3E}">
        <p14:creationId xmlns:p14="http://schemas.microsoft.com/office/powerpoint/2010/main" val="280524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70424BF-50DD-4A60-B180-5988B544BC24}"/>
              </a:ext>
            </a:extLst>
          </p:cNvPr>
          <p:cNvPicPr>
            <a:picLocks noChangeAspect="1"/>
          </p:cNvPicPr>
          <p:nvPr/>
        </p:nvPicPr>
        <p:blipFill>
          <a:blip r:embed="rId2"/>
          <a:stretch>
            <a:fillRect/>
          </a:stretch>
        </p:blipFill>
        <p:spPr>
          <a:xfrm>
            <a:off x="1357746" y="1080915"/>
            <a:ext cx="9254836" cy="5135339"/>
          </a:xfrm>
          <a:prstGeom prst="rect">
            <a:avLst/>
          </a:prstGeom>
        </p:spPr>
      </p:pic>
      <p:sp>
        <p:nvSpPr>
          <p:cNvPr id="4" name="ZoneTexte 3">
            <a:extLst>
              <a:ext uri="{FF2B5EF4-FFF2-40B4-BE49-F238E27FC236}">
                <a16:creationId xmlns:a16="http://schemas.microsoft.com/office/drawing/2014/main" id="{08E07DD1-0F4D-47BB-AD9E-DDE8B28EEF82}"/>
              </a:ext>
            </a:extLst>
          </p:cNvPr>
          <p:cNvSpPr txBox="1"/>
          <p:nvPr/>
        </p:nvSpPr>
        <p:spPr>
          <a:xfrm>
            <a:off x="1616364" y="304800"/>
            <a:ext cx="8275781" cy="369332"/>
          </a:xfrm>
          <a:prstGeom prst="rect">
            <a:avLst/>
          </a:prstGeom>
          <a:noFill/>
        </p:spPr>
        <p:txBody>
          <a:bodyPr wrap="square" rtlCol="0">
            <a:spAutoFit/>
          </a:bodyPr>
          <a:lstStyle/>
          <a:p>
            <a:r>
              <a:rPr lang="fr-FR" dirty="0"/>
              <a:t>Création automatique d’ un numéro d’ attribution à </a:t>
            </a:r>
            <a:r>
              <a:rPr lang="fr-FR" u="sng" dirty="0"/>
              <a:t>noter</a:t>
            </a:r>
            <a:r>
              <a:rPr lang="fr-FR" dirty="0"/>
              <a:t> pour faire connaitre ce lien</a:t>
            </a:r>
          </a:p>
        </p:txBody>
      </p:sp>
      <p:sp>
        <p:nvSpPr>
          <p:cNvPr id="5" name="Rectangle : coins arrondis 4">
            <a:extLst>
              <a:ext uri="{FF2B5EF4-FFF2-40B4-BE49-F238E27FC236}">
                <a16:creationId xmlns:a16="http://schemas.microsoft.com/office/drawing/2014/main" id="{603C410A-792D-4F69-9DE7-68BC76AEAAA7}"/>
              </a:ext>
            </a:extLst>
          </p:cNvPr>
          <p:cNvSpPr/>
          <p:nvPr/>
        </p:nvSpPr>
        <p:spPr>
          <a:xfrm>
            <a:off x="1616364" y="1080915"/>
            <a:ext cx="1819563" cy="175230"/>
          </a:xfrm>
          <a:prstGeom prst="round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698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CEA071-2283-4DC5-AB1C-73E97AE64805}"/>
              </a:ext>
            </a:extLst>
          </p:cNvPr>
          <p:cNvPicPr>
            <a:picLocks noChangeAspect="1"/>
          </p:cNvPicPr>
          <p:nvPr/>
        </p:nvPicPr>
        <p:blipFill>
          <a:blip r:embed="rId2"/>
          <a:stretch>
            <a:fillRect/>
          </a:stretch>
        </p:blipFill>
        <p:spPr>
          <a:xfrm>
            <a:off x="4943124" y="202675"/>
            <a:ext cx="6482424" cy="6282965"/>
          </a:xfrm>
          <a:prstGeom prst="rect">
            <a:avLst/>
          </a:prstGeom>
        </p:spPr>
      </p:pic>
      <p:sp>
        <p:nvSpPr>
          <p:cNvPr id="4" name="Rectangle 3">
            <a:extLst>
              <a:ext uri="{FF2B5EF4-FFF2-40B4-BE49-F238E27FC236}">
                <a16:creationId xmlns:a16="http://schemas.microsoft.com/office/drawing/2014/main" id="{8C9DC860-61E9-41E8-B417-821D51C1F3B3}"/>
              </a:ext>
            </a:extLst>
          </p:cNvPr>
          <p:cNvSpPr/>
          <p:nvPr/>
        </p:nvSpPr>
        <p:spPr>
          <a:xfrm>
            <a:off x="4647414" y="5920033"/>
            <a:ext cx="1659118" cy="480767"/>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3DDFC77-7532-4855-B2BB-688CD1C02C2A}"/>
              </a:ext>
            </a:extLst>
          </p:cNvPr>
          <p:cNvSpPr txBox="1"/>
          <p:nvPr/>
        </p:nvSpPr>
        <p:spPr>
          <a:xfrm>
            <a:off x="367862" y="872359"/>
            <a:ext cx="3888828" cy="1200329"/>
          </a:xfrm>
          <a:prstGeom prst="rect">
            <a:avLst/>
          </a:prstGeom>
          <a:noFill/>
        </p:spPr>
        <p:txBody>
          <a:bodyPr wrap="square" rtlCol="0">
            <a:spAutoFit/>
          </a:bodyPr>
          <a:lstStyle/>
          <a:p>
            <a:r>
              <a:rPr lang="fr-FR" dirty="0"/>
              <a:t>La vidéo       Teaser-AMLPM-6.mp4 est crée avec le numéro vu en page précédente et qui occupe 246Mo sur mon espace gratuit de 5Go</a:t>
            </a:r>
          </a:p>
        </p:txBody>
      </p:sp>
    </p:spTree>
    <p:extLst>
      <p:ext uri="{BB962C8B-B14F-4D97-AF65-F5344CB8AC3E}">
        <p14:creationId xmlns:p14="http://schemas.microsoft.com/office/powerpoint/2010/main" val="25015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49" y="5284163"/>
            <a:ext cx="3433569" cy="818065"/>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0185" y="5693196"/>
            <a:ext cx="3066586" cy="987040"/>
          </a:xfrm>
          <a:prstGeom prst="rect">
            <a:avLst/>
          </a:prstGeom>
        </p:spPr>
      </p:pic>
      <p:sp>
        <p:nvSpPr>
          <p:cNvPr id="6" name="ZoneTexte 5"/>
          <p:cNvSpPr txBox="1"/>
          <p:nvPr/>
        </p:nvSpPr>
        <p:spPr>
          <a:xfrm>
            <a:off x="1025914" y="2120832"/>
            <a:ext cx="10816682" cy="1754326"/>
          </a:xfrm>
          <a:prstGeom prst="rect">
            <a:avLst/>
          </a:prstGeom>
          <a:noFill/>
        </p:spPr>
        <p:txBody>
          <a:bodyPr wrap="square" rtlCol="0">
            <a:spAutoFit/>
          </a:bodyPr>
          <a:lstStyle/>
          <a:p>
            <a:r>
              <a:rPr lang="fr-FR" sz="5400" dirty="0">
                <a:solidFill>
                  <a:schemeClr val="accent4">
                    <a:lumMod val="20000"/>
                    <a:lumOff val="80000"/>
                  </a:schemeClr>
                </a:solidFill>
                <a:latin typeface="Magneto" panose="04030805050802020D02" pitchFamily="82" charset="0"/>
              </a:rPr>
              <a:t>Utilisation du service </a:t>
            </a:r>
          </a:p>
          <a:p>
            <a:r>
              <a:rPr lang="fr-FR" sz="5400" dirty="0">
                <a:solidFill>
                  <a:schemeClr val="accent4">
                    <a:lumMod val="20000"/>
                    <a:lumOff val="80000"/>
                  </a:schemeClr>
                </a:solidFill>
                <a:latin typeface="Magneto" panose="04030805050802020D02" pitchFamily="82" charset="0"/>
              </a:rPr>
              <a:t>d’ envoi</a:t>
            </a:r>
          </a:p>
        </p:txBody>
      </p:sp>
      <p:pic>
        <p:nvPicPr>
          <p:cNvPr id="3" name="Image 2">
            <a:extLst>
              <a:ext uri="{FF2B5EF4-FFF2-40B4-BE49-F238E27FC236}">
                <a16:creationId xmlns:a16="http://schemas.microsoft.com/office/drawing/2014/main" id="{B1AAD76A-FB4D-439D-B38E-6D7CBA702F73}"/>
              </a:ext>
            </a:extLst>
          </p:cNvPr>
          <p:cNvPicPr>
            <a:picLocks noChangeAspect="1"/>
          </p:cNvPicPr>
          <p:nvPr/>
        </p:nvPicPr>
        <p:blipFill rotWithShape="1">
          <a:blip r:embed="rId4"/>
          <a:srcRect l="52708" t="20145" r="19701" b="72029"/>
          <a:stretch/>
        </p:blipFill>
        <p:spPr>
          <a:xfrm>
            <a:off x="5017603" y="2988029"/>
            <a:ext cx="3354154" cy="784089"/>
          </a:xfrm>
          <a:prstGeom prst="rect">
            <a:avLst/>
          </a:prstGeom>
        </p:spPr>
      </p:pic>
    </p:spTree>
    <p:extLst>
      <p:ext uri="{BB962C8B-B14F-4D97-AF65-F5344CB8AC3E}">
        <p14:creationId xmlns:p14="http://schemas.microsoft.com/office/powerpoint/2010/main" val="489214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94F6BAA-0AF9-4346-BCC0-4D0919C56606}"/>
              </a:ext>
            </a:extLst>
          </p:cNvPr>
          <p:cNvSpPr txBox="1"/>
          <p:nvPr/>
        </p:nvSpPr>
        <p:spPr>
          <a:xfrm>
            <a:off x="2309248" y="131735"/>
            <a:ext cx="7098224" cy="369332"/>
          </a:xfrm>
          <a:prstGeom prst="rect">
            <a:avLst/>
          </a:prstGeom>
          <a:noFill/>
        </p:spPr>
        <p:txBody>
          <a:bodyPr wrap="square" rtlCol="0">
            <a:spAutoFit/>
          </a:bodyPr>
          <a:lstStyle/>
          <a:p>
            <a:r>
              <a:rPr lang="fr-FR" u="sng" dirty="0"/>
              <a:t>Envoi de Vidéos ou autres produits jusqu’ à 10 Go avec grosfichiers.com</a:t>
            </a:r>
          </a:p>
        </p:txBody>
      </p:sp>
      <p:pic>
        <p:nvPicPr>
          <p:cNvPr id="4" name="Image 3">
            <a:extLst>
              <a:ext uri="{FF2B5EF4-FFF2-40B4-BE49-F238E27FC236}">
                <a16:creationId xmlns:a16="http://schemas.microsoft.com/office/drawing/2014/main" id="{355076D6-5653-41B2-8A3C-9074549D606B}"/>
              </a:ext>
            </a:extLst>
          </p:cNvPr>
          <p:cNvPicPr>
            <a:picLocks noChangeAspect="1"/>
          </p:cNvPicPr>
          <p:nvPr/>
        </p:nvPicPr>
        <p:blipFill>
          <a:blip r:embed="rId2"/>
          <a:stretch>
            <a:fillRect/>
          </a:stretch>
        </p:blipFill>
        <p:spPr>
          <a:xfrm>
            <a:off x="65218" y="688654"/>
            <a:ext cx="7238945" cy="2176575"/>
          </a:xfrm>
          <a:prstGeom prst="rect">
            <a:avLst/>
          </a:prstGeom>
        </p:spPr>
      </p:pic>
      <p:pic>
        <p:nvPicPr>
          <p:cNvPr id="8" name="Image 7">
            <a:extLst>
              <a:ext uri="{FF2B5EF4-FFF2-40B4-BE49-F238E27FC236}">
                <a16:creationId xmlns:a16="http://schemas.microsoft.com/office/drawing/2014/main" id="{40CA8D76-5F16-457A-BCC3-191FFB21D3C8}"/>
              </a:ext>
            </a:extLst>
          </p:cNvPr>
          <p:cNvPicPr>
            <a:picLocks noChangeAspect="1"/>
          </p:cNvPicPr>
          <p:nvPr/>
        </p:nvPicPr>
        <p:blipFill>
          <a:blip r:embed="rId3"/>
          <a:stretch>
            <a:fillRect/>
          </a:stretch>
        </p:blipFill>
        <p:spPr>
          <a:xfrm>
            <a:off x="5069090" y="3229100"/>
            <a:ext cx="6679566" cy="3443420"/>
          </a:xfrm>
          <a:prstGeom prst="rect">
            <a:avLst/>
          </a:prstGeom>
        </p:spPr>
      </p:pic>
      <p:cxnSp>
        <p:nvCxnSpPr>
          <p:cNvPr id="10" name="Connecteur droit avec flèche 9">
            <a:extLst>
              <a:ext uri="{FF2B5EF4-FFF2-40B4-BE49-F238E27FC236}">
                <a16:creationId xmlns:a16="http://schemas.microsoft.com/office/drawing/2014/main" id="{AEF90865-67FD-44CE-95A2-7DC39CBED8F7}"/>
              </a:ext>
            </a:extLst>
          </p:cNvPr>
          <p:cNvCxnSpPr/>
          <p:nvPr/>
        </p:nvCxnSpPr>
        <p:spPr>
          <a:xfrm flipH="1" flipV="1">
            <a:off x="9153236" y="5070764"/>
            <a:ext cx="387928" cy="44334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34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75900D6-5464-4529-A593-BD49486D65DF}"/>
              </a:ext>
            </a:extLst>
          </p:cNvPr>
          <p:cNvPicPr>
            <a:picLocks noChangeAspect="1"/>
          </p:cNvPicPr>
          <p:nvPr/>
        </p:nvPicPr>
        <p:blipFill>
          <a:blip r:embed="rId2"/>
          <a:stretch>
            <a:fillRect/>
          </a:stretch>
        </p:blipFill>
        <p:spPr>
          <a:xfrm>
            <a:off x="0" y="44777"/>
            <a:ext cx="6916115" cy="5020376"/>
          </a:xfrm>
          <a:prstGeom prst="rect">
            <a:avLst/>
          </a:prstGeom>
        </p:spPr>
      </p:pic>
      <p:pic>
        <p:nvPicPr>
          <p:cNvPr id="5" name="Image 4">
            <a:extLst>
              <a:ext uri="{FF2B5EF4-FFF2-40B4-BE49-F238E27FC236}">
                <a16:creationId xmlns:a16="http://schemas.microsoft.com/office/drawing/2014/main" id="{CC694DC9-0BBF-425D-AB20-29028BAC1709}"/>
              </a:ext>
            </a:extLst>
          </p:cNvPr>
          <p:cNvPicPr>
            <a:picLocks noChangeAspect="1"/>
          </p:cNvPicPr>
          <p:nvPr/>
        </p:nvPicPr>
        <p:blipFill>
          <a:blip r:embed="rId3"/>
          <a:stretch>
            <a:fillRect/>
          </a:stretch>
        </p:blipFill>
        <p:spPr>
          <a:xfrm>
            <a:off x="6759019" y="2459925"/>
            <a:ext cx="5432981" cy="4112465"/>
          </a:xfrm>
          <a:prstGeom prst="rect">
            <a:avLst/>
          </a:prstGeom>
        </p:spPr>
      </p:pic>
    </p:spTree>
    <p:extLst>
      <p:ext uri="{BB962C8B-B14F-4D97-AF65-F5344CB8AC3E}">
        <p14:creationId xmlns:p14="http://schemas.microsoft.com/office/powerpoint/2010/main" val="71839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A966313-AC39-42A7-B88E-DAC8B9DDF9A3}"/>
              </a:ext>
            </a:extLst>
          </p:cNvPr>
          <p:cNvPicPr>
            <a:picLocks noChangeAspect="1"/>
          </p:cNvPicPr>
          <p:nvPr/>
        </p:nvPicPr>
        <p:blipFill>
          <a:blip r:embed="rId2"/>
          <a:stretch>
            <a:fillRect/>
          </a:stretch>
        </p:blipFill>
        <p:spPr>
          <a:xfrm>
            <a:off x="109349" y="251187"/>
            <a:ext cx="5650429" cy="5956364"/>
          </a:xfrm>
          <a:prstGeom prst="rect">
            <a:avLst/>
          </a:prstGeom>
        </p:spPr>
      </p:pic>
      <p:pic>
        <p:nvPicPr>
          <p:cNvPr id="5" name="Image 4">
            <a:extLst>
              <a:ext uri="{FF2B5EF4-FFF2-40B4-BE49-F238E27FC236}">
                <a16:creationId xmlns:a16="http://schemas.microsoft.com/office/drawing/2014/main" id="{D5FBEAD1-FC3F-473D-A1BD-83524A6A26BF}"/>
              </a:ext>
            </a:extLst>
          </p:cNvPr>
          <p:cNvPicPr>
            <a:picLocks noChangeAspect="1"/>
          </p:cNvPicPr>
          <p:nvPr/>
        </p:nvPicPr>
        <p:blipFill>
          <a:blip r:embed="rId3"/>
          <a:stretch>
            <a:fillRect/>
          </a:stretch>
        </p:blipFill>
        <p:spPr>
          <a:xfrm>
            <a:off x="7099603" y="1036948"/>
            <a:ext cx="4760927" cy="5821052"/>
          </a:xfrm>
          <a:prstGeom prst="rect">
            <a:avLst/>
          </a:prstGeom>
        </p:spPr>
      </p:pic>
      <p:sp>
        <p:nvSpPr>
          <p:cNvPr id="6" name="ZoneTexte 5">
            <a:extLst>
              <a:ext uri="{FF2B5EF4-FFF2-40B4-BE49-F238E27FC236}">
                <a16:creationId xmlns:a16="http://schemas.microsoft.com/office/drawing/2014/main" id="{59992467-AC82-4FC4-B828-3E3D1DE985CF}"/>
              </a:ext>
            </a:extLst>
          </p:cNvPr>
          <p:cNvSpPr txBox="1"/>
          <p:nvPr/>
        </p:nvSpPr>
        <p:spPr>
          <a:xfrm>
            <a:off x="7475456" y="358219"/>
            <a:ext cx="3110845" cy="369332"/>
          </a:xfrm>
          <a:prstGeom prst="rect">
            <a:avLst/>
          </a:prstGeom>
          <a:noFill/>
        </p:spPr>
        <p:txBody>
          <a:bodyPr wrap="square" rtlCol="0">
            <a:spAutoFit/>
          </a:bodyPr>
          <a:lstStyle/>
          <a:p>
            <a:r>
              <a:rPr lang="fr-FR" dirty="0"/>
              <a:t>Après un peu de ménage …..</a:t>
            </a:r>
          </a:p>
        </p:txBody>
      </p:sp>
      <p:sp>
        <p:nvSpPr>
          <p:cNvPr id="7" name="Rectangle 6">
            <a:extLst>
              <a:ext uri="{FF2B5EF4-FFF2-40B4-BE49-F238E27FC236}">
                <a16:creationId xmlns:a16="http://schemas.microsoft.com/office/drawing/2014/main" id="{FBC0317F-75E4-4B4B-A4C7-78F84AD6DD3F}"/>
              </a:ext>
            </a:extLst>
          </p:cNvPr>
          <p:cNvSpPr/>
          <p:nvPr/>
        </p:nvSpPr>
        <p:spPr>
          <a:xfrm>
            <a:off x="7216219" y="251187"/>
            <a:ext cx="3337088" cy="587799"/>
          </a:xfrm>
          <a:prstGeom prst="rect">
            <a:avLst/>
          </a:prstGeom>
          <a:solidFill>
            <a:schemeClr val="accent4">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7587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7FCB8DA-C3DD-435C-A3CA-FCC1A51A398F}"/>
              </a:ext>
            </a:extLst>
          </p:cNvPr>
          <p:cNvPicPr>
            <a:picLocks noChangeAspect="1"/>
          </p:cNvPicPr>
          <p:nvPr/>
        </p:nvPicPr>
        <p:blipFill>
          <a:blip r:embed="rId2"/>
          <a:stretch>
            <a:fillRect/>
          </a:stretch>
        </p:blipFill>
        <p:spPr>
          <a:xfrm>
            <a:off x="96682" y="519545"/>
            <a:ext cx="5490267" cy="5818909"/>
          </a:xfrm>
          <a:prstGeom prst="rect">
            <a:avLst/>
          </a:prstGeom>
        </p:spPr>
      </p:pic>
      <p:cxnSp>
        <p:nvCxnSpPr>
          <p:cNvPr id="5" name="Connecteur droit 4">
            <a:extLst>
              <a:ext uri="{FF2B5EF4-FFF2-40B4-BE49-F238E27FC236}">
                <a16:creationId xmlns:a16="http://schemas.microsoft.com/office/drawing/2014/main" id="{56DC41FA-CC65-46B9-BDFE-A606A49AC383}"/>
              </a:ext>
            </a:extLst>
          </p:cNvPr>
          <p:cNvCxnSpPr/>
          <p:nvPr/>
        </p:nvCxnSpPr>
        <p:spPr>
          <a:xfrm>
            <a:off x="5860473" y="0"/>
            <a:ext cx="0" cy="6858000"/>
          </a:xfrm>
          <a:prstGeom prst="line">
            <a:avLst/>
          </a:prstGeom>
          <a:ln w="73025"/>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DCB960-6CE9-4D7B-ADFB-6D82BC38DB6E}"/>
              </a:ext>
            </a:extLst>
          </p:cNvPr>
          <p:cNvPicPr>
            <a:picLocks noChangeAspect="1"/>
          </p:cNvPicPr>
          <p:nvPr/>
        </p:nvPicPr>
        <p:blipFill>
          <a:blip r:embed="rId3"/>
          <a:stretch>
            <a:fillRect/>
          </a:stretch>
        </p:blipFill>
        <p:spPr>
          <a:xfrm>
            <a:off x="6633727" y="385537"/>
            <a:ext cx="4858616" cy="2232738"/>
          </a:xfrm>
          <a:prstGeom prst="rect">
            <a:avLst/>
          </a:prstGeom>
        </p:spPr>
      </p:pic>
      <p:pic>
        <p:nvPicPr>
          <p:cNvPr id="9" name="Image 8">
            <a:extLst>
              <a:ext uri="{FF2B5EF4-FFF2-40B4-BE49-F238E27FC236}">
                <a16:creationId xmlns:a16="http://schemas.microsoft.com/office/drawing/2014/main" id="{33FADAFC-A201-42CF-9CEB-474193A8C73F}"/>
              </a:ext>
            </a:extLst>
          </p:cNvPr>
          <p:cNvPicPr>
            <a:picLocks noChangeAspect="1"/>
          </p:cNvPicPr>
          <p:nvPr/>
        </p:nvPicPr>
        <p:blipFill>
          <a:blip r:embed="rId4"/>
          <a:stretch>
            <a:fillRect/>
          </a:stretch>
        </p:blipFill>
        <p:spPr>
          <a:xfrm>
            <a:off x="6633727" y="2728955"/>
            <a:ext cx="4858615" cy="4004353"/>
          </a:xfrm>
          <a:prstGeom prst="rect">
            <a:avLst/>
          </a:prstGeom>
        </p:spPr>
      </p:pic>
      <p:sp>
        <p:nvSpPr>
          <p:cNvPr id="10" name="Rectangle 9">
            <a:extLst>
              <a:ext uri="{FF2B5EF4-FFF2-40B4-BE49-F238E27FC236}">
                <a16:creationId xmlns:a16="http://schemas.microsoft.com/office/drawing/2014/main" id="{B722DB6E-3B03-4436-93DA-BEEB794DDB87}"/>
              </a:ext>
            </a:extLst>
          </p:cNvPr>
          <p:cNvSpPr/>
          <p:nvPr/>
        </p:nvSpPr>
        <p:spPr>
          <a:xfrm>
            <a:off x="966355" y="3023755"/>
            <a:ext cx="4416136" cy="3314699"/>
          </a:xfrm>
          <a:prstGeom prst="rect">
            <a:avLst/>
          </a:prstGeom>
          <a:gradFill flip="none" rotWithShape="1">
            <a:gsLst>
              <a:gs pos="23000">
                <a:schemeClr val="accent4">
                  <a:lumMod val="5000"/>
                  <a:lumOff val="95000"/>
                  <a:alpha val="40000"/>
                </a:schemeClr>
              </a:gs>
              <a:gs pos="32000">
                <a:schemeClr val="accent4">
                  <a:lumMod val="45000"/>
                  <a:lumOff val="55000"/>
                </a:schemeClr>
              </a:gs>
              <a:gs pos="47000">
                <a:schemeClr val="accent4">
                  <a:lumMod val="45000"/>
                  <a:lumOff val="55000"/>
                  <a:alpha val="79000"/>
                </a:schemeClr>
              </a:gs>
              <a:gs pos="100000">
                <a:schemeClr val="accent4">
                  <a:lumMod val="30000"/>
                  <a:lumOff val="70000"/>
                </a:schemeClr>
              </a:gs>
            </a:gsLst>
            <a:lin ang="5400000" scaled="1"/>
            <a:tileRect/>
          </a:gra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FA42360A-B36C-41C8-B713-5D8E19F983CA}"/>
              </a:ext>
            </a:extLst>
          </p:cNvPr>
          <p:cNvSpPr txBox="1"/>
          <p:nvPr/>
        </p:nvSpPr>
        <p:spPr>
          <a:xfrm>
            <a:off x="6522027" y="51281"/>
            <a:ext cx="6095997" cy="307777"/>
          </a:xfrm>
          <a:prstGeom prst="rect">
            <a:avLst/>
          </a:prstGeom>
          <a:noFill/>
        </p:spPr>
        <p:txBody>
          <a:bodyPr wrap="square" rtlCol="0">
            <a:spAutoFit/>
          </a:bodyPr>
          <a:lstStyle/>
          <a:p>
            <a:r>
              <a:rPr lang="fr-FR" sz="1400" b="1" dirty="0">
                <a:solidFill>
                  <a:schemeClr val="accent6"/>
                </a:solidFill>
              </a:rPr>
              <a:t>…… Exemple de réception dans la boite Mail du ou des destinataires</a:t>
            </a:r>
          </a:p>
        </p:txBody>
      </p:sp>
    </p:spTree>
    <p:extLst>
      <p:ext uri="{BB962C8B-B14F-4D97-AF65-F5344CB8AC3E}">
        <p14:creationId xmlns:p14="http://schemas.microsoft.com/office/powerpoint/2010/main" val="114838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7200" y="553453"/>
            <a:ext cx="11297653" cy="3416320"/>
          </a:xfrm>
          <a:prstGeom prst="rect">
            <a:avLst/>
          </a:prstGeom>
          <a:noFill/>
        </p:spPr>
        <p:txBody>
          <a:bodyPr wrap="square" rtlCol="0">
            <a:spAutoFit/>
          </a:bodyPr>
          <a:lstStyle/>
          <a:p>
            <a:r>
              <a:rPr lang="fr-FR" dirty="0"/>
              <a:t>Afin d’ enrichir le site sur les réalisations filmées de la part des membres du club, le choix de la diffusion s’ est porté sur un site de partage du nom de Vimeo. Il n’ existe aucune raison particulière pour cette préférence par rapport au d’ autres diffuseurs mais le fonctionnement est pratique et comme pour tout le monde, les contraintes sont financières malgré une version gratuite limitée en terme de capacité de stockage totale et hebdomadaire comme cela va être expliqué par la suite.</a:t>
            </a:r>
          </a:p>
          <a:p>
            <a:endParaRPr lang="fr-FR" dirty="0"/>
          </a:p>
          <a:p>
            <a:r>
              <a:rPr lang="fr-FR" dirty="0"/>
              <a:t>Des recherches pour une bonne adaptation à notre mode de fonctionnement actuel ont été faites pour une mise à disposition des films à durée variable. Par exemple, des réalisations montées en format </a:t>
            </a:r>
            <a:r>
              <a:rPr lang="fr-FR" dirty="0" err="1"/>
              <a:t>FullHD</a:t>
            </a:r>
            <a:r>
              <a:rPr lang="fr-FR" dirty="0"/>
              <a:t> 1920X 1080 ou 1440X 1080 peuvent être convertis en format MP4 ou MKV 1920 X 1080 avec une vitesse de transfert ( </a:t>
            </a:r>
            <a:r>
              <a:rPr lang="fr-FR" dirty="0" err="1"/>
              <a:t>Bitrate</a:t>
            </a:r>
            <a:r>
              <a:rPr lang="fr-FR" dirty="0"/>
              <a:t> ) qu’ on peut moduler pour créer un fichier de capacité inférieure à 500Mo et je le rappelle, dans l’ utilisation actuelle.</a:t>
            </a:r>
          </a:p>
          <a:p>
            <a:endParaRPr lang="fr-FR" dirty="0"/>
          </a:p>
          <a:p>
            <a:r>
              <a:rPr lang="fr-FR" dirty="0"/>
              <a:t>Par exemple, le film ci-dessous , </a:t>
            </a:r>
          </a:p>
        </p:txBody>
      </p:sp>
      <p:pic>
        <p:nvPicPr>
          <p:cNvPr id="4" name="Image 3"/>
          <p:cNvPicPr>
            <a:picLocks noChangeAspect="1"/>
          </p:cNvPicPr>
          <p:nvPr/>
        </p:nvPicPr>
        <p:blipFill>
          <a:blip r:embed="rId2"/>
          <a:stretch>
            <a:fillRect/>
          </a:stretch>
        </p:blipFill>
        <p:spPr>
          <a:xfrm>
            <a:off x="457200" y="4535658"/>
            <a:ext cx="5335015" cy="1504193"/>
          </a:xfrm>
          <a:prstGeom prst="rect">
            <a:avLst/>
          </a:prstGeom>
        </p:spPr>
      </p:pic>
    </p:spTree>
    <p:extLst>
      <p:ext uri="{BB962C8B-B14F-4D97-AF65-F5344CB8AC3E}">
        <p14:creationId xmlns:p14="http://schemas.microsoft.com/office/powerpoint/2010/main" val="227107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7535957" y="1195761"/>
            <a:ext cx="4488569" cy="5354889"/>
            <a:chOff x="7617599" y="101746"/>
            <a:chExt cx="4488569" cy="5354889"/>
          </a:xfrm>
        </p:grpSpPr>
        <p:grpSp>
          <p:nvGrpSpPr>
            <p:cNvPr id="4" name="Groupe 3"/>
            <p:cNvGrpSpPr/>
            <p:nvPr/>
          </p:nvGrpSpPr>
          <p:grpSpPr>
            <a:xfrm>
              <a:off x="7617599" y="101746"/>
              <a:ext cx="4488569" cy="4961050"/>
              <a:chOff x="7617599" y="101746"/>
              <a:chExt cx="4488569" cy="4961050"/>
            </a:xfrm>
          </p:grpSpPr>
          <p:pic>
            <p:nvPicPr>
              <p:cNvPr id="2" name="Image 1"/>
              <p:cNvPicPr>
                <a:picLocks noChangeAspect="1"/>
              </p:cNvPicPr>
              <p:nvPr/>
            </p:nvPicPr>
            <p:blipFill>
              <a:blip r:embed="rId2"/>
              <a:stretch>
                <a:fillRect/>
              </a:stretch>
            </p:blipFill>
            <p:spPr>
              <a:xfrm>
                <a:off x="7617599" y="101746"/>
                <a:ext cx="4488569" cy="2804403"/>
              </a:xfrm>
              <a:prstGeom prst="rect">
                <a:avLst/>
              </a:prstGeom>
            </p:spPr>
          </p:pic>
          <p:pic>
            <p:nvPicPr>
              <p:cNvPr id="3" name="Image 2"/>
              <p:cNvPicPr>
                <a:picLocks noChangeAspect="1"/>
              </p:cNvPicPr>
              <p:nvPr/>
            </p:nvPicPr>
            <p:blipFill>
              <a:blip r:embed="rId3"/>
              <a:stretch>
                <a:fillRect/>
              </a:stretch>
            </p:blipFill>
            <p:spPr>
              <a:xfrm>
                <a:off x="7739530" y="2906149"/>
                <a:ext cx="4366638" cy="2156647"/>
              </a:xfrm>
              <a:prstGeom prst="rect">
                <a:avLst/>
              </a:prstGeom>
            </p:spPr>
          </p:pic>
        </p:grpSp>
        <p:pic>
          <p:nvPicPr>
            <p:cNvPr id="5" name="Image 4"/>
            <p:cNvPicPr>
              <a:picLocks noChangeAspect="1"/>
            </p:cNvPicPr>
            <p:nvPr/>
          </p:nvPicPr>
          <p:blipFill>
            <a:blip r:embed="rId4"/>
            <a:stretch>
              <a:fillRect/>
            </a:stretch>
          </p:blipFill>
          <p:spPr>
            <a:xfrm>
              <a:off x="7739530" y="3475263"/>
              <a:ext cx="4366638" cy="1981372"/>
            </a:xfrm>
            <a:prstGeom prst="rect">
              <a:avLst/>
            </a:prstGeom>
          </p:spPr>
        </p:pic>
      </p:grpSp>
      <p:grpSp>
        <p:nvGrpSpPr>
          <p:cNvPr id="10" name="Groupe 9"/>
          <p:cNvGrpSpPr/>
          <p:nvPr/>
        </p:nvGrpSpPr>
        <p:grpSpPr>
          <a:xfrm>
            <a:off x="276962" y="1142416"/>
            <a:ext cx="4450466" cy="5372566"/>
            <a:chOff x="276962" y="1142416"/>
            <a:chExt cx="4450466" cy="5372566"/>
          </a:xfrm>
        </p:grpSpPr>
        <p:pic>
          <p:nvPicPr>
            <p:cNvPr id="7" name="Image 6"/>
            <p:cNvPicPr>
              <a:picLocks noChangeAspect="1"/>
            </p:cNvPicPr>
            <p:nvPr/>
          </p:nvPicPr>
          <p:blipFill>
            <a:blip r:embed="rId5"/>
            <a:stretch>
              <a:fillRect/>
            </a:stretch>
          </p:blipFill>
          <p:spPr>
            <a:xfrm>
              <a:off x="276962" y="1142416"/>
              <a:ext cx="4450466" cy="2857748"/>
            </a:xfrm>
            <a:prstGeom prst="rect">
              <a:avLst/>
            </a:prstGeom>
          </p:spPr>
        </p:pic>
        <p:pic>
          <p:nvPicPr>
            <p:cNvPr id="8" name="Image 7"/>
            <p:cNvPicPr>
              <a:picLocks noChangeAspect="1"/>
            </p:cNvPicPr>
            <p:nvPr/>
          </p:nvPicPr>
          <p:blipFill>
            <a:blip r:embed="rId6"/>
            <a:stretch>
              <a:fillRect/>
            </a:stretch>
          </p:blipFill>
          <p:spPr>
            <a:xfrm>
              <a:off x="402703" y="4000164"/>
              <a:ext cx="4198984" cy="533446"/>
            </a:xfrm>
            <a:prstGeom prst="rect">
              <a:avLst/>
            </a:prstGeom>
          </p:spPr>
        </p:pic>
        <p:pic>
          <p:nvPicPr>
            <p:cNvPr id="9" name="Image 8"/>
            <p:cNvPicPr>
              <a:picLocks noChangeAspect="1"/>
            </p:cNvPicPr>
            <p:nvPr/>
          </p:nvPicPr>
          <p:blipFill>
            <a:blip r:embed="rId7"/>
            <a:stretch>
              <a:fillRect/>
            </a:stretch>
          </p:blipFill>
          <p:spPr>
            <a:xfrm>
              <a:off x="402703" y="4533610"/>
              <a:ext cx="4168501" cy="1981372"/>
            </a:xfrm>
            <a:prstGeom prst="rect">
              <a:avLst/>
            </a:prstGeom>
          </p:spPr>
        </p:pic>
      </p:grpSp>
      <p:sp>
        <p:nvSpPr>
          <p:cNvPr id="11" name="ZoneTexte 10"/>
          <p:cNvSpPr txBox="1"/>
          <p:nvPr/>
        </p:nvSpPr>
        <p:spPr>
          <a:xfrm>
            <a:off x="1459832" y="424304"/>
            <a:ext cx="1652337" cy="369332"/>
          </a:xfrm>
          <a:prstGeom prst="rect">
            <a:avLst/>
          </a:prstGeom>
          <a:noFill/>
        </p:spPr>
        <p:txBody>
          <a:bodyPr wrap="square" rtlCol="0">
            <a:spAutoFit/>
          </a:bodyPr>
          <a:lstStyle/>
          <a:p>
            <a:r>
              <a:rPr lang="fr-FR" dirty="0"/>
              <a:t>Fichier Original</a:t>
            </a:r>
          </a:p>
        </p:txBody>
      </p:sp>
      <p:sp>
        <p:nvSpPr>
          <p:cNvPr id="13" name="ZoneTexte 12"/>
          <p:cNvSpPr txBox="1"/>
          <p:nvPr/>
        </p:nvSpPr>
        <p:spPr>
          <a:xfrm>
            <a:off x="8926807" y="432590"/>
            <a:ext cx="1828800" cy="369332"/>
          </a:xfrm>
          <a:prstGeom prst="rect">
            <a:avLst/>
          </a:prstGeom>
          <a:noFill/>
        </p:spPr>
        <p:txBody>
          <a:bodyPr wrap="square" rtlCol="0">
            <a:spAutoFit/>
          </a:bodyPr>
          <a:lstStyle/>
          <a:p>
            <a:r>
              <a:rPr lang="fr-FR" dirty="0"/>
              <a:t>Fichier Converti</a:t>
            </a:r>
          </a:p>
        </p:txBody>
      </p:sp>
    </p:spTree>
    <p:extLst>
      <p:ext uri="{BB962C8B-B14F-4D97-AF65-F5344CB8AC3E}">
        <p14:creationId xmlns:p14="http://schemas.microsoft.com/office/powerpoint/2010/main" val="13339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577C11A2-07F9-48B9-9032-1A13517F8AAD}"/>
              </a:ext>
            </a:extLst>
          </p:cNvPr>
          <p:cNvGrpSpPr/>
          <p:nvPr/>
        </p:nvGrpSpPr>
        <p:grpSpPr>
          <a:xfrm>
            <a:off x="134164" y="204716"/>
            <a:ext cx="6388220" cy="6448567"/>
            <a:chOff x="134164" y="204716"/>
            <a:chExt cx="6388220" cy="6448567"/>
          </a:xfrm>
        </p:grpSpPr>
        <p:pic>
          <p:nvPicPr>
            <p:cNvPr id="7" name="Image 6">
              <a:extLst>
                <a:ext uri="{FF2B5EF4-FFF2-40B4-BE49-F238E27FC236}">
                  <a16:creationId xmlns:a16="http://schemas.microsoft.com/office/drawing/2014/main" id="{5BFFD7B7-B3E2-487F-8C82-677D210F520D}"/>
                </a:ext>
              </a:extLst>
            </p:cNvPr>
            <p:cNvPicPr>
              <a:picLocks noChangeAspect="1"/>
            </p:cNvPicPr>
            <p:nvPr/>
          </p:nvPicPr>
          <p:blipFill>
            <a:blip r:embed="rId2"/>
            <a:stretch>
              <a:fillRect/>
            </a:stretch>
          </p:blipFill>
          <p:spPr>
            <a:xfrm>
              <a:off x="134164" y="204716"/>
              <a:ext cx="6388220" cy="6448567"/>
            </a:xfrm>
            <a:prstGeom prst="rect">
              <a:avLst/>
            </a:prstGeom>
          </p:spPr>
        </p:pic>
        <p:pic>
          <p:nvPicPr>
            <p:cNvPr id="2" name="Image 1">
              <a:extLst>
                <a:ext uri="{FF2B5EF4-FFF2-40B4-BE49-F238E27FC236}">
                  <a16:creationId xmlns:a16="http://schemas.microsoft.com/office/drawing/2014/main" id="{05E71117-4226-4521-A7AC-D2B38919617A}"/>
                </a:ext>
              </a:extLst>
            </p:cNvPr>
            <p:cNvPicPr>
              <a:picLocks noChangeAspect="1"/>
            </p:cNvPicPr>
            <p:nvPr/>
          </p:nvPicPr>
          <p:blipFill>
            <a:blip r:embed="rId3"/>
            <a:stretch>
              <a:fillRect/>
            </a:stretch>
          </p:blipFill>
          <p:spPr>
            <a:xfrm>
              <a:off x="2543698" y="5547842"/>
              <a:ext cx="784576" cy="934019"/>
            </a:xfrm>
            <a:prstGeom prst="rect">
              <a:avLst/>
            </a:prstGeom>
          </p:spPr>
        </p:pic>
      </p:grpSp>
      <p:pic>
        <p:nvPicPr>
          <p:cNvPr id="5" name="Image 4">
            <a:extLst>
              <a:ext uri="{FF2B5EF4-FFF2-40B4-BE49-F238E27FC236}">
                <a16:creationId xmlns:a16="http://schemas.microsoft.com/office/drawing/2014/main" id="{42E2FF82-3E4F-4A54-ABDA-21960269B7B0}"/>
              </a:ext>
            </a:extLst>
          </p:cNvPr>
          <p:cNvPicPr>
            <a:picLocks noChangeAspect="1"/>
          </p:cNvPicPr>
          <p:nvPr/>
        </p:nvPicPr>
        <p:blipFill>
          <a:blip r:embed="rId4"/>
          <a:stretch>
            <a:fillRect/>
          </a:stretch>
        </p:blipFill>
        <p:spPr>
          <a:xfrm>
            <a:off x="6636603" y="204716"/>
            <a:ext cx="3339865" cy="1553284"/>
          </a:xfrm>
          <a:prstGeom prst="rect">
            <a:avLst/>
          </a:prstGeom>
        </p:spPr>
      </p:pic>
      <p:pic>
        <p:nvPicPr>
          <p:cNvPr id="6" name="Image 5">
            <a:extLst>
              <a:ext uri="{FF2B5EF4-FFF2-40B4-BE49-F238E27FC236}">
                <a16:creationId xmlns:a16="http://schemas.microsoft.com/office/drawing/2014/main" id="{1EBB8A98-0CA1-4225-B76A-944E4B90E581}"/>
              </a:ext>
            </a:extLst>
          </p:cNvPr>
          <p:cNvPicPr>
            <a:picLocks noChangeAspect="1"/>
          </p:cNvPicPr>
          <p:nvPr/>
        </p:nvPicPr>
        <p:blipFill rotWithShape="1">
          <a:blip r:embed="rId5"/>
          <a:srcRect r="26880"/>
          <a:stretch/>
        </p:blipFill>
        <p:spPr>
          <a:xfrm>
            <a:off x="8950440" y="204716"/>
            <a:ext cx="2207087" cy="1553284"/>
          </a:xfrm>
          <a:prstGeom prst="rect">
            <a:avLst/>
          </a:prstGeom>
        </p:spPr>
      </p:pic>
      <p:pic>
        <p:nvPicPr>
          <p:cNvPr id="9" name="Image 8">
            <a:extLst>
              <a:ext uri="{FF2B5EF4-FFF2-40B4-BE49-F238E27FC236}">
                <a16:creationId xmlns:a16="http://schemas.microsoft.com/office/drawing/2014/main" id="{C78E274B-29CE-4C9E-AD81-63F0C57684D5}"/>
              </a:ext>
            </a:extLst>
          </p:cNvPr>
          <p:cNvPicPr>
            <a:picLocks noChangeAspect="1"/>
          </p:cNvPicPr>
          <p:nvPr/>
        </p:nvPicPr>
        <p:blipFill>
          <a:blip r:embed="rId6"/>
          <a:stretch>
            <a:fillRect/>
          </a:stretch>
        </p:blipFill>
        <p:spPr>
          <a:xfrm>
            <a:off x="6636604" y="3034722"/>
            <a:ext cx="3438200" cy="1472623"/>
          </a:xfrm>
          <a:prstGeom prst="rect">
            <a:avLst/>
          </a:prstGeom>
        </p:spPr>
      </p:pic>
      <p:pic>
        <p:nvPicPr>
          <p:cNvPr id="10" name="Image 9">
            <a:extLst>
              <a:ext uri="{FF2B5EF4-FFF2-40B4-BE49-F238E27FC236}">
                <a16:creationId xmlns:a16="http://schemas.microsoft.com/office/drawing/2014/main" id="{E06368BF-A20A-4026-A209-92F088BAC486}"/>
              </a:ext>
            </a:extLst>
          </p:cNvPr>
          <p:cNvPicPr>
            <a:picLocks noChangeAspect="1"/>
          </p:cNvPicPr>
          <p:nvPr/>
        </p:nvPicPr>
        <p:blipFill>
          <a:blip r:embed="rId7"/>
          <a:stretch>
            <a:fillRect/>
          </a:stretch>
        </p:blipFill>
        <p:spPr>
          <a:xfrm>
            <a:off x="8950440" y="3034722"/>
            <a:ext cx="3062028" cy="1553283"/>
          </a:xfrm>
          <a:prstGeom prst="rect">
            <a:avLst/>
          </a:prstGeom>
        </p:spPr>
      </p:pic>
    </p:spTree>
    <p:extLst>
      <p:ext uri="{BB962C8B-B14F-4D97-AF65-F5344CB8AC3E}">
        <p14:creationId xmlns:p14="http://schemas.microsoft.com/office/powerpoint/2010/main" val="266354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6937AB7-9489-456A-90AF-A50A2D67AD04}"/>
              </a:ext>
            </a:extLst>
          </p:cNvPr>
          <p:cNvSpPr txBox="1"/>
          <p:nvPr/>
        </p:nvSpPr>
        <p:spPr>
          <a:xfrm>
            <a:off x="3967567" y="131735"/>
            <a:ext cx="3004088" cy="369332"/>
          </a:xfrm>
          <a:prstGeom prst="rect">
            <a:avLst/>
          </a:prstGeom>
          <a:noFill/>
        </p:spPr>
        <p:txBody>
          <a:bodyPr wrap="square" rtlCol="0">
            <a:spAutoFit/>
          </a:bodyPr>
          <a:lstStyle/>
          <a:p>
            <a:r>
              <a:rPr lang="fr-FR" dirty="0"/>
              <a:t>Création d’ un compte Vimeo</a:t>
            </a:r>
          </a:p>
        </p:txBody>
      </p:sp>
      <p:sp>
        <p:nvSpPr>
          <p:cNvPr id="3" name="Rectangle : coins arrondis 2">
            <a:extLst>
              <a:ext uri="{FF2B5EF4-FFF2-40B4-BE49-F238E27FC236}">
                <a16:creationId xmlns:a16="http://schemas.microsoft.com/office/drawing/2014/main" id="{D666E3DB-BA90-4313-9BD4-3BBC112BFC84}"/>
              </a:ext>
            </a:extLst>
          </p:cNvPr>
          <p:cNvSpPr/>
          <p:nvPr/>
        </p:nvSpPr>
        <p:spPr>
          <a:xfrm>
            <a:off x="3781586" y="85241"/>
            <a:ext cx="3270143" cy="503695"/>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077D29B5-F732-4846-9791-0F78537905D5}"/>
              </a:ext>
            </a:extLst>
          </p:cNvPr>
          <p:cNvPicPr>
            <a:picLocks noChangeAspect="1"/>
          </p:cNvPicPr>
          <p:nvPr/>
        </p:nvPicPr>
        <p:blipFill>
          <a:blip r:embed="rId2"/>
          <a:stretch>
            <a:fillRect/>
          </a:stretch>
        </p:blipFill>
        <p:spPr>
          <a:xfrm>
            <a:off x="149756" y="635430"/>
            <a:ext cx="4459189" cy="3876207"/>
          </a:xfrm>
          <a:prstGeom prst="rect">
            <a:avLst/>
          </a:prstGeom>
        </p:spPr>
      </p:pic>
      <p:sp>
        <p:nvSpPr>
          <p:cNvPr id="6" name="Flèche : gauche 5">
            <a:extLst>
              <a:ext uri="{FF2B5EF4-FFF2-40B4-BE49-F238E27FC236}">
                <a16:creationId xmlns:a16="http://schemas.microsoft.com/office/drawing/2014/main" id="{03092F3B-5D6E-490C-80C4-A193324CC6F2}"/>
              </a:ext>
            </a:extLst>
          </p:cNvPr>
          <p:cNvSpPr/>
          <p:nvPr/>
        </p:nvSpPr>
        <p:spPr>
          <a:xfrm>
            <a:off x="1597891" y="2152072"/>
            <a:ext cx="60036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CA9D40B3-CC6D-4840-8515-C13BD1310E95}"/>
              </a:ext>
            </a:extLst>
          </p:cNvPr>
          <p:cNvPicPr>
            <a:picLocks noChangeAspect="1"/>
          </p:cNvPicPr>
          <p:nvPr/>
        </p:nvPicPr>
        <p:blipFill>
          <a:blip r:embed="rId3"/>
          <a:stretch>
            <a:fillRect/>
          </a:stretch>
        </p:blipFill>
        <p:spPr>
          <a:xfrm>
            <a:off x="5403787" y="1842125"/>
            <a:ext cx="4978921" cy="3876207"/>
          </a:xfrm>
          <a:prstGeom prst="rect">
            <a:avLst/>
          </a:prstGeom>
        </p:spPr>
      </p:pic>
      <p:sp>
        <p:nvSpPr>
          <p:cNvPr id="9" name="Flèche : gauche 8">
            <a:extLst>
              <a:ext uri="{FF2B5EF4-FFF2-40B4-BE49-F238E27FC236}">
                <a16:creationId xmlns:a16="http://schemas.microsoft.com/office/drawing/2014/main" id="{A6B1C15A-6C9F-45DF-B9D7-0637CD9DB4A7}"/>
              </a:ext>
            </a:extLst>
          </p:cNvPr>
          <p:cNvSpPr/>
          <p:nvPr/>
        </p:nvSpPr>
        <p:spPr>
          <a:xfrm>
            <a:off x="9100644" y="3181926"/>
            <a:ext cx="60036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980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0B4AAAF-6CD8-46D3-B825-2B335F6CCE7C}"/>
              </a:ext>
            </a:extLst>
          </p:cNvPr>
          <p:cNvPicPr>
            <a:picLocks noChangeAspect="1"/>
          </p:cNvPicPr>
          <p:nvPr/>
        </p:nvPicPr>
        <p:blipFill>
          <a:blip r:embed="rId2"/>
          <a:stretch>
            <a:fillRect/>
          </a:stretch>
        </p:blipFill>
        <p:spPr>
          <a:xfrm>
            <a:off x="571500" y="806267"/>
            <a:ext cx="10634006" cy="5505633"/>
          </a:xfrm>
          <a:prstGeom prst="rect">
            <a:avLst/>
          </a:prstGeom>
        </p:spPr>
      </p:pic>
      <p:sp>
        <p:nvSpPr>
          <p:cNvPr id="4" name="Rectangle 3">
            <a:extLst>
              <a:ext uri="{FF2B5EF4-FFF2-40B4-BE49-F238E27FC236}">
                <a16:creationId xmlns:a16="http://schemas.microsoft.com/office/drawing/2014/main" id="{75019639-80C4-4076-A752-5E0CBDE6BBEF}"/>
              </a:ext>
            </a:extLst>
          </p:cNvPr>
          <p:cNvSpPr/>
          <p:nvPr/>
        </p:nvSpPr>
        <p:spPr>
          <a:xfrm>
            <a:off x="6858000" y="1930400"/>
            <a:ext cx="1879600" cy="317500"/>
          </a:xfrm>
          <a:prstGeom prst="rect">
            <a:avLst/>
          </a:prstGeom>
          <a:solidFill>
            <a:srgbClr val="FFFF00">
              <a:alpha val="4800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406EC901-5A4D-4CA6-B1BF-29F6465005C4}"/>
              </a:ext>
            </a:extLst>
          </p:cNvPr>
          <p:cNvCxnSpPr/>
          <p:nvPr/>
        </p:nvCxnSpPr>
        <p:spPr>
          <a:xfrm flipH="1" flipV="1">
            <a:off x="8208579" y="2238266"/>
            <a:ext cx="105104" cy="32713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73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AB105CE-301E-4926-87C9-8317A1876FD3}"/>
              </a:ext>
            </a:extLst>
          </p:cNvPr>
          <p:cNvPicPr>
            <a:picLocks noChangeAspect="1"/>
          </p:cNvPicPr>
          <p:nvPr/>
        </p:nvPicPr>
        <p:blipFill>
          <a:blip r:embed="rId2"/>
          <a:stretch>
            <a:fillRect/>
          </a:stretch>
        </p:blipFill>
        <p:spPr>
          <a:xfrm>
            <a:off x="87246" y="433633"/>
            <a:ext cx="5416811" cy="5160957"/>
          </a:xfrm>
          <a:prstGeom prst="rect">
            <a:avLst/>
          </a:prstGeom>
        </p:spPr>
      </p:pic>
      <p:pic>
        <p:nvPicPr>
          <p:cNvPr id="5" name="Image 4">
            <a:extLst>
              <a:ext uri="{FF2B5EF4-FFF2-40B4-BE49-F238E27FC236}">
                <a16:creationId xmlns:a16="http://schemas.microsoft.com/office/drawing/2014/main" id="{CCE0CACE-3047-47D9-A30F-EA541AF03CDD}"/>
              </a:ext>
            </a:extLst>
          </p:cNvPr>
          <p:cNvPicPr>
            <a:picLocks noChangeAspect="1"/>
          </p:cNvPicPr>
          <p:nvPr/>
        </p:nvPicPr>
        <p:blipFill>
          <a:blip r:embed="rId3"/>
          <a:stretch>
            <a:fillRect/>
          </a:stretch>
        </p:blipFill>
        <p:spPr>
          <a:xfrm>
            <a:off x="5574645" y="406511"/>
            <a:ext cx="6530109" cy="2940314"/>
          </a:xfrm>
          <a:prstGeom prst="rect">
            <a:avLst/>
          </a:prstGeom>
        </p:spPr>
      </p:pic>
      <p:sp>
        <p:nvSpPr>
          <p:cNvPr id="2" name="ZoneTexte 1">
            <a:extLst>
              <a:ext uri="{FF2B5EF4-FFF2-40B4-BE49-F238E27FC236}">
                <a16:creationId xmlns:a16="http://schemas.microsoft.com/office/drawing/2014/main" id="{E0DFD036-4C7B-4E06-8B4C-32A0CF144F59}"/>
              </a:ext>
            </a:extLst>
          </p:cNvPr>
          <p:cNvSpPr txBox="1"/>
          <p:nvPr/>
        </p:nvSpPr>
        <p:spPr>
          <a:xfrm>
            <a:off x="5917345" y="5594590"/>
            <a:ext cx="6274655" cy="646331"/>
          </a:xfrm>
          <a:prstGeom prst="rect">
            <a:avLst/>
          </a:prstGeom>
          <a:noFill/>
        </p:spPr>
        <p:txBody>
          <a:bodyPr wrap="square" rtlCol="0">
            <a:spAutoFit/>
          </a:bodyPr>
          <a:lstStyle/>
          <a:p>
            <a:r>
              <a:rPr lang="fr-FR" dirty="0"/>
              <a:t>Par la suite, lorsque le compte est créé, effectuer les pages 5 et 6, puis accéder au compte de cette manière</a:t>
            </a:r>
          </a:p>
        </p:txBody>
      </p:sp>
      <p:sp>
        <p:nvSpPr>
          <p:cNvPr id="4" name="Flèche : courbe vers le haut 3">
            <a:extLst>
              <a:ext uri="{FF2B5EF4-FFF2-40B4-BE49-F238E27FC236}">
                <a16:creationId xmlns:a16="http://schemas.microsoft.com/office/drawing/2014/main" id="{D42E9C67-3822-439F-9AEE-C2E15D5083FC}"/>
              </a:ext>
            </a:extLst>
          </p:cNvPr>
          <p:cNvSpPr/>
          <p:nvPr/>
        </p:nvSpPr>
        <p:spPr>
          <a:xfrm rot="1582222" flipH="1">
            <a:off x="4120686" y="5057104"/>
            <a:ext cx="1790054" cy="7246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7919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6F5A582-843B-449F-8241-AB4D2FF17F32}"/>
              </a:ext>
            </a:extLst>
          </p:cNvPr>
          <p:cNvPicPr>
            <a:picLocks noChangeAspect="1"/>
          </p:cNvPicPr>
          <p:nvPr/>
        </p:nvPicPr>
        <p:blipFill>
          <a:blip r:embed="rId2"/>
          <a:stretch>
            <a:fillRect/>
          </a:stretch>
        </p:blipFill>
        <p:spPr>
          <a:xfrm>
            <a:off x="415636" y="393242"/>
            <a:ext cx="11582400" cy="5294114"/>
          </a:xfrm>
          <a:prstGeom prst="rect">
            <a:avLst/>
          </a:prstGeom>
        </p:spPr>
      </p:pic>
    </p:spTree>
    <p:extLst>
      <p:ext uri="{BB962C8B-B14F-4D97-AF65-F5344CB8AC3E}">
        <p14:creationId xmlns:p14="http://schemas.microsoft.com/office/powerpoint/2010/main" val="146749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C1CFDB9-7C31-4CC8-B3BA-1248E7AB57B7}"/>
              </a:ext>
            </a:extLst>
          </p:cNvPr>
          <p:cNvPicPr>
            <a:picLocks noChangeAspect="1"/>
          </p:cNvPicPr>
          <p:nvPr/>
        </p:nvPicPr>
        <p:blipFill>
          <a:blip r:embed="rId2"/>
          <a:stretch>
            <a:fillRect/>
          </a:stretch>
        </p:blipFill>
        <p:spPr>
          <a:xfrm>
            <a:off x="120072" y="119120"/>
            <a:ext cx="11730182" cy="6315693"/>
          </a:xfrm>
          <a:prstGeom prst="rect">
            <a:avLst/>
          </a:prstGeom>
        </p:spPr>
      </p:pic>
      <p:sp>
        <p:nvSpPr>
          <p:cNvPr id="4" name="Forme libre : forme 3">
            <a:extLst>
              <a:ext uri="{FF2B5EF4-FFF2-40B4-BE49-F238E27FC236}">
                <a16:creationId xmlns:a16="http://schemas.microsoft.com/office/drawing/2014/main" id="{6CDE2BF1-B7E0-48C7-BC09-C15663419EEF}"/>
              </a:ext>
            </a:extLst>
          </p:cNvPr>
          <p:cNvSpPr/>
          <p:nvPr/>
        </p:nvSpPr>
        <p:spPr>
          <a:xfrm>
            <a:off x="9576365" y="5061516"/>
            <a:ext cx="1049002" cy="980905"/>
          </a:xfrm>
          <a:custGeom>
            <a:avLst/>
            <a:gdLst>
              <a:gd name="connsiteX0" fmla="*/ 361962 w 1049002"/>
              <a:gd name="connsiteY0" fmla="*/ 36957 h 980905"/>
              <a:gd name="connsiteX1" fmla="*/ 1744 w 1049002"/>
              <a:gd name="connsiteY1" fmla="*/ 193975 h 980905"/>
              <a:gd name="connsiteX2" fmla="*/ 1744 w 1049002"/>
              <a:gd name="connsiteY2" fmla="*/ 193975 h 980905"/>
              <a:gd name="connsiteX3" fmla="*/ 10980 w 1049002"/>
              <a:gd name="connsiteY3" fmla="*/ 461829 h 980905"/>
              <a:gd name="connsiteX4" fmla="*/ 112580 w 1049002"/>
              <a:gd name="connsiteY4" fmla="*/ 923648 h 980905"/>
              <a:gd name="connsiteX5" fmla="*/ 639053 w 1049002"/>
              <a:gd name="connsiteY5" fmla="*/ 960593 h 980905"/>
              <a:gd name="connsiteX6" fmla="*/ 851490 w 1049002"/>
              <a:gd name="connsiteY6" fmla="*/ 803575 h 980905"/>
              <a:gd name="connsiteX7" fmla="*/ 1045453 w 1049002"/>
              <a:gd name="connsiteY7" fmla="*/ 461829 h 980905"/>
              <a:gd name="connsiteX8" fmla="*/ 934617 w 1049002"/>
              <a:gd name="connsiteY8" fmla="*/ 46193 h 980905"/>
              <a:gd name="connsiteX9" fmla="*/ 445090 w 1049002"/>
              <a:gd name="connsiteY9" fmla="*/ 9248 h 980905"/>
              <a:gd name="connsiteX10" fmla="*/ 361962 w 1049002"/>
              <a:gd name="connsiteY10" fmla="*/ 36957 h 98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002" h="980905">
                <a:moveTo>
                  <a:pt x="361962" y="36957"/>
                </a:moveTo>
                <a:lnTo>
                  <a:pt x="1744" y="193975"/>
                </a:lnTo>
                <a:lnTo>
                  <a:pt x="1744" y="193975"/>
                </a:lnTo>
                <a:cubicBezTo>
                  <a:pt x="3283" y="238617"/>
                  <a:pt x="-7493" y="340217"/>
                  <a:pt x="10980" y="461829"/>
                </a:cubicBezTo>
                <a:cubicBezTo>
                  <a:pt x="29453" y="583441"/>
                  <a:pt x="7901" y="840521"/>
                  <a:pt x="112580" y="923648"/>
                </a:cubicBezTo>
                <a:cubicBezTo>
                  <a:pt x="217259" y="1006775"/>
                  <a:pt x="515901" y="980605"/>
                  <a:pt x="639053" y="960593"/>
                </a:cubicBezTo>
                <a:cubicBezTo>
                  <a:pt x="762205" y="940581"/>
                  <a:pt x="783757" y="886702"/>
                  <a:pt x="851490" y="803575"/>
                </a:cubicBezTo>
                <a:cubicBezTo>
                  <a:pt x="919223" y="720448"/>
                  <a:pt x="1031599" y="588059"/>
                  <a:pt x="1045453" y="461829"/>
                </a:cubicBezTo>
                <a:cubicBezTo>
                  <a:pt x="1059307" y="335599"/>
                  <a:pt x="1034678" y="121623"/>
                  <a:pt x="934617" y="46193"/>
                </a:cubicBezTo>
                <a:cubicBezTo>
                  <a:pt x="834557" y="-29237"/>
                  <a:pt x="543611" y="10787"/>
                  <a:pt x="445090" y="9248"/>
                </a:cubicBezTo>
                <a:cubicBezTo>
                  <a:pt x="346569" y="7709"/>
                  <a:pt x="345029" y="22333"/>
                  <a:pt x="361962" y="36957"/>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41098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305</Words>
  <Application>Microsoft Office PowerPoint</Application>
  <PresentationFormat>Grand écran</PresentationFormat>
  <Paragraphs>17</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Magneto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PSA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CHRISTIAN MAURER - P522319</dc:creator>
  <cp:lastModifiedBy>CHRISTIAN MAURER</cp:lastModifiedBy>
  <cp:revision>29</cp:revision>
  <dcterms:created xsi:type="dcterms:W3CDTF">2020-09-25T08:17:36Z</dcterms:created>
  <dcterms:modified xsi:type="dcterms:W3CDTF">2022-05-14T00:02:36Z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d53d93-3f4c-4b90-b511-bd6bdbb4fba9_Enabled">
    <vt:lpwstr>true</vt:lpwstr>
  </property>
  <property fmtid="{D5CDD505-2E9C-101B-9397-08002B2CF9AE}" pid="3" name="MSIP_Label_2fd53d93-3f4c-4b90-b511-bd6bdbb4fba9_SetDate">
    <vt:lpwstr>2022-05-13T22:59:06Z</vt:lpwstr>
  </property>
  <property fmtid="{D5CDD505-2E9C-101B-9397-08002B2CF9AE}" pid="4" name="MSIP_Label_2fd53d93-3f4c-4b90-b511-bd6bdbb4fba9_Method">
    <vt:lpwstr>Standard</vt:lpwstr>
  </property>
  <property fmtid="{D5CDD505-2E9C-101B-9397-08002B2CF9AE}" pid="5" name="MSIP_Label_2fd53d93-3f4c-4b90-b511-bd6bdbb4fba9_Name">
    <vt:lpwstr>2fd53d93-3f4c-4b90-b511-bd6bdbb4fba9</vt:lpwstr>
  </property>
  <property fmtid="{D5CDD505-2E9C-101B-9397-08002B2CF9AE}" pid="6" name="MSIP_Label_2fd53d93-3f4c-4b90-b511-bd6bdbb4fba9_SiteId">
    <vt:lpwstr>d852d5cd-724c-4128-8812-ffa5db3f8507</vt:lpwstr>
  </property>
  <property fmtid="{D5CDD505-2E9C-101B-9397-08002B2CF9AE}" pid="7" name="MSIP_Label_2fd53d93-3f4c-4b90-b511-bd6bdbb4fba9_ActionId">
    <vt:lpwstr/>
  </property>
  <property fmtid="{D5CDD505-2E9C-101B-9397-08002B2CF9AE}" pid="8" name="MSIP_Label_2fd53d93-3f4c-4b90-b511-bd6bdbb4fba9_ContentBits">
    <vt:lpwstr>0</vt:lpwstr>
  </property>
</Properties>
</file>